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6" r:id="rId4"/>
    <p:sldId id="260" r:id="rId5"/>
    <p:sldId id="261" r:id="rId6"/>
    <p:sldId id="262" r:id="rId7"/>
    <p:sldId id="257" r:id="rId8"/>
    <p:sldId id="264" r:id="rId9"/>
    <p:sldId id="263" r:id="rId10"/>
    <p:sldId id="265" r:id="rId11"/>
    <p:sldId id="256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8236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695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34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25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52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186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11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245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571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133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00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E1D8-E628-46D5-8E3E-B4B81164861B}" type="datetimeFigureOut">
              <a:rPr lang="ko-KR" altLang="en-US" smtClean="0"/>
              <a:t>2021-12-10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266E2-7DCC-4D68-AF6F-80CE4A9EB2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625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581" y="1686435"/>
            <a:ext cx="1838325" cy="104775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0485" y="3084171"/>
            <a:ext cx="1638300" cy="11049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504" y="2802325"/>
            <a:ext cx="1771650" cy="124777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4025" y="1674102"/>
            <a:ext cx="1781175" cy="10287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8009" y="1608903"/>
            <a:ext cx="1600200" cy="104775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3070" y="2976754"/>
            <a:ext cx="1600200" cy="962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0682" y="308290"/>
            <a:ext cx="449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Full blots for Figure 2I – Source Data 1</a:t>
            </a:r>
            <a:endParaRPr lang="en-US" altLang="ko-KR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32246" y="2009355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2196" y="351351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4989960" y="861488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HepG2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1986920" y="1834161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2013999" y="3384301"/>
            <a:ext cx="88115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5196959" y="1935776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5252319" y="3429354"/>
            <a:ext cx="88115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TextBox 97"/>
          <p:cNvSpPr txBox="1"/>
          <p:nvPr/>
        </p:nvSpPr>
        <p:spPr>
          <a:xfrm>
            <a:off x="4211557" y="2009355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201507" y="351351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8441347" y="1958958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8424721" y="3577441"/>
            <a:ext cx="88115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7262699" y="2009355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52649" y="351351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6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31566" y="1876342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62023" y="3614885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62839" y="445251"/>
            <a:ext cx="4354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8D – Source Data</a:t>
            </a:r>
            <a:endParaRPr lang="ko-KR" altLang="en-US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939" y="1255585"/>
            <a:ext cx="6257925" cy="16478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940" y="3210427"/>
            <a:ext cx="5552368" cy="135255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2800772" y="1515101"/>
            <a:ext cx="5097897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805494" y="3851679"/>
            <a:ext cx="5141761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3343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530" y="1848985"/>
            <a:ext cx="4109060" cy="62794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249" y="3172685"/>
            <a:ext cx="4133446" cy="88399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48212" y="232471"/>
            <a:ext cx="4354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9B – Source Data</a:t>
            </a:r>
            <a:endParaRPr lang="ko-KR" alt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09169" y="2003505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09169" y="353248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647619" y="1914974"/>
            <a:ext cx="3866808" cy="4193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628249" y="3637302"/>
            <a:ext cx="3866808" cy="4193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78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88" y="2956609"/>
            <a:ext cx="1533525" cy="100965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325" y="1587102"/>
            <a:ext cx="1457325" cy="96202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029" y="1397297"/>
            <a:ext cx="1485900" cy="115252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961" y="2763514"/>
            <a:ext cx="1533525" cy="128587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1542" y="2721949"/>
            <a:ext cx="1647825" cy="119062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3421" y="1514723"/>
            <a:ext cx="1847850" cy="1066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273" y="1839048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4798" y="325498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82" y="308290"/>
            <a:ext cx="449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Full blots for Figure 2I – Source Data 2</a:t>
            </a:r>
            <a:endParaRPr lang="en-US" altLang="ko-KR" b="1" dirty="0"/>
          </a:p>
        </p:txBody>
      </p:sp>
      <p:sp>
        <p:nvSpPr>
          <p:cNvPr id="17" name="직사각형 16"/>
          <p:cNvSpPr/>
          <p:nvPr/>
        </p:nvSpPr>
        <p:spPr>
          <a:xfrm>
            <a:off x="4989960" y="861488"/>
            <a:ext cx="7537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Huh 7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118055" y="3355165"/>
            <a:ext cx="88115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202309" y="1858077"/>
            <a:ext cx="770315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981647" y="1801894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4999039" y="3296547"/>
            <a:ext cx="92623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8023638" y="1675810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8032717" y="3225819"/>
            <a:ext cx="92623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4016814" y="1839048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13339" y="325498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62956" y="1841758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59481" y="325769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23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810" y="3166119"/>
            <a:ext cx="1466850" cy="72390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041" y="1277925"/>
            <a:ext cx="1609725" cy="12954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090" y="1425598"/>
            <a:ext cx="1895475" cy="127635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5561" y="3044429"/>
            <a:ext cx="1638300" cy="85725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2084" y="2805293"/>
            <a:ext cx="2266896" cy="113672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4419" y="1282723"/>
            <a:ext cx="2257425" cy="12382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64359" y="987605"/>
            <a:ext cx="1454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Hepatocytes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3301" y="1869226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6902" y="332910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513239" y="1727108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2547355" y="3432126"/>
            <a:ext cx="88115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5409640" y="989558"/>
            <a:ext cx="1454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Hepatocytes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352528" y="987605"/>
            <a:ext cx="1454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 Hepatocytes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781231" y="304056"/>
            <a:ext cx="4494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/>
              <a:t>Full blots for Figure 2I – Source </a:t>
            </a:r>
            <a:r>
              <a:rPr lang="en-US" altLang="ko-KR" b="1" dirty="0" smtClean="0"/>
              <a:t>Data 3</a:t>
            </a:r>
            <a:endParaRPr lang="en-US" altLang="ko-KR" b="1" dirty="0"/>
          </a:p>
        </p:txBody>
      </p:sp>
      <p:sp>
        <p:nvSpPr>
          <p:cNvPr id="49" name="직사각형 48"/>
          <p:cNvSpPr/>
          <p:nvPr/>
        </p:nvSpPr>
        <p:spPr>
          <a:xfrm>
            <a:off x="5660401" y="1699765"/>
            <a:ext cx="754283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5569527" y="3431912"/>
            <a:ext cx="878409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8606205" y="1592323"/>
            <a:ext cx="935309" cy="28284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8586247" y="3552551"/>
            <a:ext cx="88115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4569220" y="1869226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542821" y="332910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79435" y="1870771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53036" y="333065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907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695" y="1782175"/>
            <a:ext cx="1400175" cy="990600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4829" y="1831214"/>
            <a:ext cx="1571625" cy="885825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984" y="3218744"/>
            <a:ext cx="1438275" cy="914400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2619" y="3094220"/>
            <a:ext cx="1562100" cy="1019175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9360" y="3006799"/>
            <a:ext cx="2228850" cy="1123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25735" y="2089399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5735" y="3569068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704787" y="3568774"/>
            <a:ext cx="1052945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62839" y="445251"/>
            <a:ext cx="4369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3A – Source Data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5616295" y="2092135"/>
            <a:ext cx="1143132" cy="25128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5616295" y="3628747"/>
            <a:ext cx="1143132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8187395" y="2088452"/>
            <a:ext cx="1188076" cy="25128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8180696" y="3605896"/>
            <a:ext cx="1219198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4842510" y="2089399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42510" y="3569068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96206" y="2089399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96206" y="3569068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4815" y="1651912"/>
            <a:ext cx="2324100" cy="1171575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2875742" y="2174372"/>
            <a:ext cx="1081657" cy="14466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8245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129" y="1998852"/>
            <a:ext cx="2143125" cy="914400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871" y="1848091"/>
            <a:ext cx="2228850" cy="933450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442" y="2990572"/>
            <a:ext cx="2076450" cy="80962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5831" y="3011874"/>
            <a:ext cx="2076450" cy="83820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8045" y="2809973"/>
            <a:ext cx="2381250" cy="108585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5487" y="1678926"/>
            <a:ext cx="2352675" cy="981075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562839" y="445251"/>
            <a:ext cx="4379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3D – Source Data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53041" y="2241857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91141" y="318475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166604" y="3230785"/>
            <a:ext cx="1684133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2157472" y="2072732"/>
            <a:ext cx="1799386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315154" y="2241857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3254" y="318475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42473" y="2241857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0573" y="3184753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098728" y="3422662"/>
            <a:ext cx="1764076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5102235" y="2062423"/>
            <a:ext cx="1760569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8098629" y="3342277"/>
            <a:ext cx="1764076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8044452" y="2125329"/>
            <a:ext cx="1922481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9748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742" y="1784333"/>
            <a:ext cx="2409825" cy="1152525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487" y="3005233"/>
            <a:ext cx="2476500" cy="1076325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6477" y="3139132"/>
            <a:ext cx="2247900" cy="933450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1229" y="3026014"/>
            <a:ext cx="2943225" cy="990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9513" y="2084996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9513" y="3365158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704109" y="3401801"/>
            <a:ext cx="182880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62839" y="445251"/>
            <a:ext cx="4374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3G – Source Data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5566953" y="3557770"/>
            <a:ext cx="182880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489341" y="2009090"/>
            <a:ext cx="1953491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9196027" y="3469348"/>
            <a:ext cx="182880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563602" y="2084996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63602" y="342334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46769" y="2084996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61997" y="3420284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6478" y="1759394"/>
            <a:ext cx="2247900" cy="1041994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9133681" y="2076683"/>
            <a:ext cx="1953491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6359" y="1852645"/>
            <a:ext cx="2935299" cy="828675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1704110" y="1974607"/>
            <a:ext cx="1828800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29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151" y="3156255"/>
            <a:ext cx="5391150" cy="762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916" y="1863570"/>
            <a:ext cx="5467350" cy="628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40575" y="2083914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0575" y="3505392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501646" y="2000672"/>
            <a:ext cx="5081022" cy="43085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48212" y="232471"/>
            <a:ext cx="4354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</a:t>
            </a:r>
            <a:r>
              <a:rPr lang="en-US" altLang="ko-KR" b="1" dirty="0" smtClean="0"/>
              <a:t>5B </a:t>
            </a:r>
            <a:r>
              <a:rPr lang="en-US" altLang="ko-KR" b="1" dirty="0" smtClean="0"/>
              <a:t>– Source Data</a:t>
            </a:r>
            <a:endParaRPr lang="ko-KR" altLang="en-US" b="1" dirty="0"/>
          </a:p>
        </p:txBody>
      </p:sp>
      <p:sp>
        <p:nvSpPr>
          <p:cNvPr id="21" name="직사각형 20"/>
          <p:cNvSpPr/>
          <p:nvPr/>
        </p:nvSpPr>
        <p:spPr>
          <a:xfrm>
            <a:off x="3495495" y="3444500"/>
            <a:ext cx="5136463" cy="4193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189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8340" y="2881705"/>
            <a:ext cx="5160423" cy="60007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2008" y="1562793"/>
            <a:ext cx="5229225" cy="9156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4443" y="1950911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4443" y="308515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186110" y="1986508"/>
            <a:ext cx="5081022" cy="36576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48212" y="232471"/>
            <a:ext cx="4354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</a:t>
            </a:r>
            <a:r>
              <a:rPr lang="en-US" altLang="ko-KR" b="1" dirty="0" smtClean="0"/>
              <a:t>6B </a:t>
            </a:r>
            <a:r>
              <a:rPr lang="en-US" altLang="ko-KR" b="1" dirty="0" smtClean="0"/>
              <a:t>– Source Data</a:t>
            </a:r>
            <a:endParaRPr lang="ko-KR" altLang="en-US" b="1" dirty="0"/>
          </a:p>
        </p:txBody>
      </p:sp>
      <p:sp>
        <p:nvSpPr>
          <p:cNvPr id="21" name="직사각형 20"/>
          <p:cNvSpPr/>
          <p:nvPr/>
        </p:nvSpPr>
        <p:spPr>
          <a:xfrm>
            <a:off x="3161171" y="3005336"/>
            <a:ext cx="5010240" cy="4193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082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32117" y="2030009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PPARɑ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62574" y="439072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  <a:endParaRPr lang="ko-KR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62839" y="445251"/>
            <a:ext cx="4354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Full blots for Figure </a:t>
            </a:r>
            <a:r>
              <a:rPr lang="en-US" altLang="ko-KR" b="1" dirty="0" smtClean="0"/>
              <a:t>7B </a:t>
            </a:r>
            <a:r>
              <a:rPr lang="en-US" altLang="ko-KR" b="1" dirty="0" smtClean="0"/>
              <a:t>– Source Data</a:t>
            </a:r>
            <a:endParaRPr lang="ko-KR" altLang="en-US" b="1" dirty="0"/>
          </a:p>
        </p:txBody>
      </p:sp>
      <p:pic>
        <p:nvPicPr>
          <p:cNvPr id="4" name="그림 3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810361" y="1271077"/>
            <a:ext cx="6637972" cy="1972800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047" y="3574600"/>
            <a:ext cx="6610349" cy="1391106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649119" y="1547148"/>
            <a:ext cx="5799214" cy="40398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426720" y="4466137"/>
            <a:ext cx="5934096" cy="3307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797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146</Words>
  <Application>Microsoft Office PowerPoint</Application>
  <PresentationFormat>와이드스크린</PresentationFormat>
  <Paragraphs>62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Yohan</dc:creator>
  <cp:lastModifiedBy>Lee Yohan</cp:lastModifiedBy>
  <cp:revision>31</cp:revision>
  <dcterms:created xsi:type="dcterms:W3CDTF">2021-11-25T05:15:07Z</dcterms:created>
  <dcterms:modified xsi:type="dcterms:W3CDTF">2021-12-09T15:44:40Z</dcterms:modified>
</cp:coreProperties>
</file>